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12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12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12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12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512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12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12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512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12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12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020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020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12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12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512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512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1924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1924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1924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1924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1924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1924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3160" cy="56631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Application>LibreOffice/25.2.4.3$Windows_X86_64 LibreOffice_project/33e196637044ead23f5c3226cde09b47731f7e27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2025-08-05T01:43:10Z</dcterms:modified>
  <cp:revision>29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